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B0F6F1-4035-FCA5-BAB6-DDF4A7C8C3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A2E9970-98CE-741F-5C03-BC063BDD80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C0C356-4EA1-1404-5609-C913C95BC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2D63D2-128A-D2FA-975A-E851296D9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647A214-F43E-3F8D-CCD1-D98E1CADB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0687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36FFA0-D3D8-D438-132B-664BB9996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C2C7D51-0CAC-B895-C45D-DAA043F26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A59E84B-DB99-BE0A-DD04-5C51F3490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ACD501-9121-B9FC-F482-EBA498846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611AB66-1A49-8269-E768-B831CDD37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8739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BF5480A-784C-1862-3CB3-7AFB7CF20F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FCD446A-E20C-2749-82C8-8AA47702C3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1A334C-1575-5A9F-EF08-69CC60AE8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43539C-675C-7772-2F54-747F0F475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C28C5F-1DF9-9630-9B29-6B0657339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411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FDA6FC-91EF-6D2F-1E28-6824E15C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E2969D-CB93-D9D4-C71D-571FA6E5D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34698E-2B41-7C7C-0F62-356DD947E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94FC67-75BC-A05E-3D2C-528DC9D1F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D1D981-B370-9972-651E-91868497B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3562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0FB440-F0C5-EB02-F35D-4C244765B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0C8818-B5DD-C0B2-B44D-23E401BB5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F3F80E-DFA8-BEBC-100B-3FB81B5EE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62C485-2A04-A580-51D5-7F9967A3A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535D07-C191-FFA4-7A7F-8FD1698E8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4678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E84548-31E8-671A-2383-C4FE25363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7376DC-3F35-38F4-8BBA-EC44F694C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C48215B-A982-90A9-86B2-E78EB25379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78E3CAB-3952-980F-C63D-AF49C605D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21F84D-47F5-4AB6-8B3E-0854BC488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5C4E3C6-0034-E9B4-33B7-D7AA31483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109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89CEDD-111C-5164-6E7E-792FE408A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D996FA6-5D03-23D7-D8CC-FA98A7DB7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B73CFB6-BB02-AA7D-590F-6E39CE5CD0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29B5015-67F9-A201-60FB-4C9EADEFA8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7D514FF-F947-3094-DD69-4A69841E02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F0A3ECB-0264-8032-6841-9B44E37B1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C120EC0-7393-3315-5895-611BE8D19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9E2B5AA-5952-D4DC-8BDF-2EEBA25EC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9256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2E1FCA-9324-C3F1-0DA5-5DA380DC4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CD2889A-0E3E-C605-8050-2E71DF350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234B5C6-5BE5-86E2-B3B7-EA10DDA32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349C3FD-A5F9-A54E-D3B2-516B5FA9D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3453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13489FD-2A41-1FE0-8865-993BBAF6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E53247B-07D6-C5AB-AA71-232937B0F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0091545-81D6-C99F-BBFD-AF9D8F449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028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266FB2-03C8-41FB-23C5-AE6B020AF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B3F460-1E5E-60A3-7231-A0EB170C1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00F039E-DB66-A14C-F815-A2E7C024E3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9321909-8C5C-E6A2-E872-800285642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016E48D-A6BC-4910-6CD8-BD3C4C113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04C091-3BB6-46DF-09E0-59D63B79F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4254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62E7D8-62C2-C015-C02E-AE392A63D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69B4F9A-E25A-8F0C-7E07-DBA5896611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DEE80FA-9941-9963-F103-E05A8FA7B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6D62806-FC61-0960-026E-2AE7E96A1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B430287-E6A5-5BA0-3F40-096503BEA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95B1CD8-B58D-37EB-0103-22AA2689B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9068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83DD02-EE68-4ACC-9AE4-CB518C17B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EAB6EB9-B8B4-C78D-65B7-7A6784490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E0A4D50-B0CC-10D0-9E55-03C6BE418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25C91-9EB2-416E-99CB-97737239D56B}" type="datetimeFigureOut">
              <a:rPr lang="ru-RU" smtClean="0"/>
              <a:t>08.07.2023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620068-52F6-CB94-906C-62A792280E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38A470-1716-5193-6A41-6DE38D66E7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66DCA-A30F-4941-B81D-3F26CDAC6C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8351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F58B74-2162-3E3C-C5AE-2809F79AF6EA}"/>
              </a:ext>
            </a:extLst>
          </p:cNvPr>
          <p:cNvSpPr txBox="1"/>
          <p:nvPr/>
        </p:nvSpPr>
        <p:spPr>
          <a:xfrm flipH="1">
            <a:off x="4375223" y="158825"/>
            <a:ext cx="2827619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1050" dirty="0"/>
              <a:t>Родительский класс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09FFD5-2889-9921-A2AD-BDABE9C1144E}"/>
              </a:ext>
            </a:extLst>
          </p:cNvPr>
          <p:cNvSpPr txBox="1"/>
          <p:nvPr/>
        </p:nvSpPr>
        <p:spPr>
          <a:xfrm>
            <a:off x="4375223" y="420435"/>
            <a:ext cx="2827619" cy="253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ru-RU" sz="10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3DBBE4-2A1C-6B8B-F619-1F386F41D19B}"/>
              </a:ext>
            </a:extLst>
          </p:cNvPr>
          <p:cNvSpPr txBox="1"/>
          <p:nvPr/>
        </p:nvSpPr>
        <p:spPr>
          <a:xfrm>
            <a:off x="4375223" y="673296"/>
            <a:ext cx="2827619" cy="253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endParaRPr lang="ru-RU" sz="10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705A6C-B77A-4F5A-2A5B-91822D2D26F3}"/>
              </a:ext>
            </a:extLst>
          </p:cNvPr>
          <p:cNvSpPr txBox="1"/>
          <p:nvPr/>
        </p:nvSpPr>
        <p:spPr>
          <a:xfrm flipH="1">
            <a:off x="443901" y="741432"/>
            <a:ext cx="2827619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1050" dirty="0"/>
              <a:t>Домашние животные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C5F6A0-DC8D-D145-DB6A-C72149D89B18}"/>
              </a:ext>
            </a:extLst>
          </p:cNvPr>
          <p:cNvSpPr txBox="1"/>
          <p:nvPr/>
        </p:nvSpPr>
        <p:spPr>
          <a:xfrm>
            <a:off x="443901" y="999740"/>
            <a:ext cx="2827619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Кличка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Вес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Пол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/>
              <a:t>Дата рождения</a:t>
            </a:r>
            <a:endParaRPr lang="en-US" sz="10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3F501F-8CC5-44BA-0FC7-0854C0B0498A}"/>
              </a:ext>
            </a:extLst>
          </p:cNvPr>
          <p:cNvSpPr txBox="1"/>
          <p:nvPr/>
        </p:nvSpPr>
        <p:spPr>
          <a:xfrm>
            <a:off x="443901" y="1737817"/>
            <a:ext cx="2827619" cy="12234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Бегать()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Говорить()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 err="1"/>
              <a:t>ВывестиСписокВсех</a:t>
            </a:r>
            <a:r>
              <a:rPr lang="ru-RU" sz="1050" dirty="0"/>
              <a:t> </a:t>
            </a:r>
            <a:r>
              <a:rPr lang="ru-RU" sz="1050" dirty="0" err="1"/>
              <a:t>ДоступныхКоманд</a:t>
            </a:r>
            <a:r>
              <a:rPr lang="ru-RU" sz="1050" dirty="0"/>
              <a:t>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Играть()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Сидеть()</a:t>
            </a:r>
            <a:endParaRPr lang="en-US" sz="1050" dirty="0"/>
          </a:p>
          <a:p>
            <a:pPr marL="285750" indent="-285750">
              <a:buBlip>
                <a:blip r:embed="rId2"/>
              </a:buBlip>
            </a:pPr>
            <a:r>
              <a:rPr lang="en-US" sz="1050" dirty="0"/>
              <a:t>C</a:t>
            </a:r>
            <a:r>
              <a:rPr lang="ru-RU" sz="1050" dirty="0" err="1"/>
              <a:t>оздать</a:t>
            </a:r>
            <a:r>
              <a:rPr lang="ru-RU" sz="1050" dirty="0"/>
              <a:t>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Обучить новой команде()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FEE4F3-5FC5-733D-B8E8-D47F1462C791}"/>
              </a:ext>
            </a:extLst>
          </p:cNvPr>
          <p:cNvSpPr txBox="1"/>
          <p:nvPr/>
        </p:nvSpPr>
        <p:spPr>
          <a:xfrm flipH="1">
            <a:off x="8305948" y="722741"/>
            <a:ext cx="2827619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1050" dirty="0"/>
              <a:t>Вьючные животные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B953FF-BDDF-ACA6-EC88-887A4E2595CB}"/>
              </a:ext>
            </a:extLst>
          </p:cNvPr>
          <p:cNvSpPr txBox="1"/>
          <p:nvPr/>
        </p:nvSpPr>
        <p:spPr>
          <a:xfrm>
            <a:off x="8305948" y="990775"/>
            <a:ext cx="2827619" cy="900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Кличка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Вес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Грузоподъемность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Пол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Дата рождения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44242E-80F2-AB88-48FD-947F4C6DDB9A}"/>
              </a:ext>
            </a:extLst>
          </p:cNvPr>
          <p:cNvSpPr txBox="1"/>
          <p:nvPr/>
        </p:nvSpPr>
        <p:spPr>
          <a:xfrm>
            <a:off x="8305948" y="1899400"/>
            <a:ext cx="2827619" cy="900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Бегать()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Говорить()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 err="1"/>
              <a:t>ВывестиСписокВсех</a:t>
            </a:r>
            <a:r>
              <a:rPr lang="ru-RU" sz="1050" dirty="0"/>
              <a:t> </a:t>
            </a:r>
            <a:r>
              <a:rPr lang="ru-RU" sz="1050" dirty="0" err="1"/>
              <a:t>ДоступныхКоманд</a:t>
            </a:r>
            <a:r>
              <a:rPr lang="ru-RU" sz="1050" dirty="0"/>
              <a:t>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Везти()</a:t>
            </a:r>
          </a:p>
          <a:p>
            <a:pPr marL="285750" indent="-285750">
              <a:buBlip>
                <a:blip r:embed="rId2"/>
              </a:buBlip>
            </a:pPr>
            <a:r>
              <a:rPr lang="en-US" sz="1050" dirty="0"/>
              <a:t>C</a:t>
            </a:r>
            <a:r>
              <a:rPr lang="ru-RU" sz="1050" dirty="0" err="1"/>
              <a:t>оздать</a:t>
            </a:r>
            <a:r>
              <a:rPr lang="ru-RU" sz="1050" dirty="0"/>
              <a:t>()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5673C622-7DD4-1645-C7B9-5CACC5F547B4}"/>
              </a:ext>
            </a:extLst>
          </p:cNvPr>
          <p:cNvCxnSpPr>
            <a:stCxn id="9" idx="3"/>
            <a:endCxn id="6" idx="1"/>
          </p:cNvCxnSpPr>
          <p:nvPr/>
        </p:nvCxnSpPr>
        <p:spPr>
          <a:xfrm flipV="1">
            <a:off x="3271520" y="547393"/>
            <a:ext cx="1103703" cy="8216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E1B862BA-16BE-776D-46C3-2464A7183999}"/>
              </a:ext>
            </a:extLst>
          </p:cNvPr>
          <p:cNvCxnSpPr>
            <a:stCxn id="12" idx="1"/>
            <a:endCxn id="6" idx="3"/>
          </p:cNvCxnSpPr>
          <p:nvPr/>
        </p:nvCxnSpPr>
        <p:spPr>
          <a:xfrm flipH="1" flipV="1">
            <a:off x="7202842" y="547393"/>
            <a:ext cx="1103106" cy="893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C921F5C-4308-64B6-8858-55D8B13914BB}"/>
              </a:ext>
            </a:extLst>
          </p:cNvPr>
          <p:cNvSpPr txBox="1"/>
          <p:nvPr/>
        </p:nvSpPr>
        <p:spPr>
          <a:xfrm flipH="1">
            <a:off x="443899" y="3595225"/>
            <a:ext cx="1696720" cy="2557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1050" dirty="0"/>
              <a:t>Кот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207E04-80C2-36FC-30FE-1CB8AAFA690D}"/>
              </a:ext>
            </a:extLst>
          </p:cNvPr>
          <p:cNvSpPr txBox="1"/>
          <p:nvPr/>
        </p:nvSpPr>
        <p:spPr>
          <a:xfrm>
            <a:off x="443899" y="3850955"/>
            <a:ext cx="1696720" cy="900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Кличка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 err="1"/>
              <a:t>Ве</a:t>
            </a:r>
            <a:r>
              <a:rPr lang="en-US" sz="1050" dirty="0"/>
              <a:t>c</a:t>
            </a:r>
            <a:endParaRPr lang="ru-RU" sz="1050" dirty="0"/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Пол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Дата рождения</a:t>
            </a:r>
            <a:endParaRPr lang="en-US" sz="1050" dirty="0"/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Команды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02A7A2-EDBB-BDD4-D408-AD164A9149A1}"/>
              </a:ext>
            </a:extLst>
          </p:cNvPr>
          <p:cNvSpPr txBox="1"/>
          <p:nvPr/>
        </p:nvSpPr>
        <p:spPr>
          <a:xfrm>
            <a:off x="431057" y="4741009"/>
            <a:ext cx="1696720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Бегать()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Говорить()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 err="1"/>
              <a:t>ВывестиСписокВсех</a:t>
            </a:r>
            <a:r>
              <a:rPr lang="ru-RU" sz="1050" dirty="0"/>
              <a:t> </a:t>
            </a:r>
            <a:r>
              <a:rPr lang="ru-RU" sz="1050" dirty="0" err="1"/>
              <a:t>ДоступныхКоманд</a:t>
            </a:r>
            <a:r>
              <a:rPr lang="ru-RU" sz="1050" dirty="0"/>
              <a:t>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Играть()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Сидеть()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Обучить новой команде()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843031-7D30-AB45-4874-3DDB4E8B68F5}"/>
              </a:ext>
            </a:extLst>
          </p:cNvPr>
          <p:cNvSpPr txBox="1"/>
          <p:nvPr/>
        </p:nvSpPr>
        <p:spPr>
          <a:xfrm flipH="1">
            <a:off x="2154216" y="3595225"/>
            <a:ext cx="1696720" cy="2557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1050" dirty="0"/>
              <a:t>Собака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D7EFD1-B85B-9610-569F-A6D1FC0BE921}"/>
              </a:ext>
            </a:extLst>
          </p:cNvPr>
          <p:cNvSpPr txBox="1"/>
          <p:nvPr/>
        </p:nvSpPr>
        <p:spPr>
          <a:xfrm>
            <a:off x="2155413" y="3850955"/>
            <a:ext cx="1696720" cy="900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Кличка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Вес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Пол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Дата рождения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Команды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1FFADE-4043-427D-6D12-8FDB237C1C31}"/>
              </a:ext>
            </a:extLst>
          </p:cNvPr>
          <p:cNvSpPr txBox="1"/>
          <p:nvPr/>
        </p:nvSpPr>
        <p:spPr>
          <a:xfrm>
            <a:off x="2149586" y="4741009"/>
            <a:ext cx="1696720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Бегать()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Говорить()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 err="1"/>
              <a:t>ВывестиСписокВсех</a:t>
            </a:r>
            <a:r>
              <a:rPr lang="ru-RU" sz="1050" dirty="0"/>
              <a:t> </a:t>
            </a:r>
            <a:r>
              <a:rPr lang="ru-RU" sz="1050" dirty="0" err="1"/>
              <a:t>ДоступныхКоманд</a:t>
            </a:r>
            <a:r>
              <a:rPr lang="ru-RU" sz="1050" dirty="0"/>
              <a:t>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Играть()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Сидеть()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Обучить новой команде()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05FC93-3E0A-088F-84FA-24EFC198773E}"/>
              </a:ext>
            </a:extLst>
          </p:cNvPr>
          <p:cNvSpPr txBox="1"/>
          <p:nvPr/>
        </p:nvSpPr>
        <p:spPr>
          <a:xfrm flipH="1">
            <a:off x="3863778" y="3595225"/>
            <a:ext cx="1696720" cy="2557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1050" dirty="0"/>
              <a:t>Хомяк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5CEB585-0103-5513-A83A-C319040FC402}"/>
              </a:ext>
            </a:extLst>
          </p:cNvPr>
          <p:cNvSpPr txBox="1"/>
          <p:nvPr/>
        </p:nvSpPr>
        <p:spPr>
          <a:xfrm>
            <a:off x="3863779" y="3860855"/>
            <a:ext cx="1696720" cy="900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Кличка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Вес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Пол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Дата рождения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Команды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3DAE4C1-5B44-CF67-46B5-A9EB32E944FA}"/>
              </a:ext>
            </a:extLst>
          </p:cNvPr>
          <p:cNvSpPr txBox="1"/>
          <p:nvPr/>
        </p:nvSpPr>
        <p:spPr>
          <a:xfrm>
            <a:off x="3850936" y="4731573"/>
            <a:ext cx="1696720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Бегать()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Говорить()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 err="1"/>
              <a:t>ВывестиСписокВсех</a:t>
            </a:r>
            <a:r>
              <a:rPr lang="ru-RU" sz="1050" dirty="0"/>
              <a:t> </a:t>
            </a:r>
            <a:r>
              <a:rPr lang="ru-RU" sz="1050" dirty="0" err="1"/>
              <a:t>ДоступныхКоманд</a:t>
            </a:r>
            <a:r>
              <a:rPr lang="ru-RU" sz="1050" dirty="0"/>
              <a:t>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Играть()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Сидеть()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Обучить новой команде()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E8CD549-7EE5-4B94-6F4E-190E628453DE}"/>
              </a:ext>
            </a:extLst>
          </p:cNvPr>
          <p:cNvSpPr txBox="1"/>
          <p:nvPr/>
        </p:nvSpPr>
        <p:spPr>
          <a:xfrm flipH="1">
            <a:off x="6432324" y="3594579"/>
            <a:ext cx="1696720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1050" dirty="0"/>
              <a:t>Лошади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A9A88F7-D985-6986-8187-C6A406A8BC77}"/>
              </a:ext>
            </a:extLst>
          </p:cNvPr>
          <p:cNvSpPr txBox="1"/>
          <p:nvPr/>
        </p:nvSpPr>
        <p:spPr>
          <a:xfrm>
            <a:off x="6432325" y="3862613"/>
            <a:ext cx="1696720" cy="10618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Кличка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Вес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Грузоподъемность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Пол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Дата рождения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Команды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392E924-94B4-7AC2-1B81-95487D329B3A}"/>
              </a:ext>
            </a:extLst>
          </p:cNvPr>
          <p:cNvSpPr txBox="1"/>
          <p:nvPr/>
        </p:nvSpPr>
        <p:spPr>
          <a:xfrm>
            <a:off x="6419482" y="4911983"/>
            <a:ext cx="1696720" cy="10618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Бегать()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Говорить()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 err="1"/>
              <a:t>ВывестиСписокВсех</a:t>
            </a:r>
            <a:r>
              <a:rPr lang="ru-RU" sz="1050" dirty="0"/>
              <a:t> </a:t>
            </a:r>
            <a:r>
              <a:rPr lang="ru-RU" sz="1050" dirty="0" err="1"/>
              <a:t>ДоступныхКоманд</a:t>
            </a:r>
            <a:r>
              <a:rPr lang="ru-RU" sz="1050" dirty="0"/>
              <a:t>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Обучить новой команде()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4C0A4C4-079A-DE36-345C-5B7A42379E91}"/>
              </a:ext>
            </a:extLst>
          </p:cNvPr>
          <p:cNvSpPr txBox="1"/>
          <p:nvPr/>
        </p:nvSpPr>
        <p:spPr>
          <a:xfrm flipH="1">
            <a:off x="8124710" y="3593526"/>
            <a:ext cx="1696720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1050" dirty="0"/>
              <a:t>Верблюды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DBCE8DD-D09C-1B13-D0E3-EA0B7E4A6F75}"/>
              </a:ext>
            </a:extLst>
          </p:cNvPr>
          <p:cNvSpPr txBox="1"/>
          <p:nvPr/>
        </p:nvSpPr>
        <p:spPr>
          <a:xfrm>
            <a:off x="8124711" y="3861560"/>
            <a:ext cx="1696720" cy="10618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Кличка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Вес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Грузоподъемность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Пол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Дата рождения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Команды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04E075B-4490-59AC-2885-62B4C1821D29}"/>
              </a:ext>
            </a:extLst>
          </p:cNvPr>
          <p:cNvSpPr txBox="1"/>
          <p:nvPr/>
        </p:nvSpPr>
        <p:spPr>
          <a:xfrm>
            <a:off x="8111868" y="4902592"/>
            <a:ext cx="1696720" cy="10618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Бегать()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Говорить()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 err="1"/>
              <a:t>ВывестиСписокВсех</a:t>
            </a:r>
            <a:r>
              <a:rPr lang="ru-RU" sz="1050" dirty="0"/>
              <a:t> </a:t>
            </a:r>
            <a:r>
              <a:rPr lang="ru-RU" sz="1050" dirty="0" err="1"/>
              <a:t>ДоступныхКоманд</a:t>
            </a:r>
            <a:r>
              <a:rPr lang="ru-RU" sz="1050" dirty="0"/>
              <a:t>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Обучить новой команде()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7103CB3-F8BA-3E50-3251-B7C316D750F0}"/>
              </a:ext>
            </a:extLst>
          </p:cNvPr>
          <p:cNvSpPr txBox="1"/>
          <p:nvPr/>
        </p:nvSpPr>
        <p:spPr>
          <a:xfrm flipH="1">
            <a:off x="9830394" y="3592473"/>
            <a:ext cx="1696720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1050" dirty="0"/>
              <a:t>Вьючные животные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D1722D-8F66-4130-F96E-268577A5BEBB}"/>
              </a:ext>
            </a:extLst>
          </p:cNvPr>
          <p:cNvSpPr txBox="1"/>
          <p:nvPr/>
        </p:nvSpPr>
        <p:spPr>
          <a:xfrm>
            <a:off x="9830395" y="3860507"/>
            <a:ext cx="1696720" cy="10618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Кличка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Вес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Грузоподъемность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Пол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Дата рождения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Команды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C14B58F-4369-D75D-E8BC-AB5B79FE52AD}"/>
              </a:ext>
            </a:extLst>
          </p:cNvPr>
          <p:cNvSpPr txBox="1"/>
          <p:nvPr/>
        </p:nvSpPr>
        <p:spPr>
          <a:xfrm>
            <a:off x="9817552" y="4905559"/>
            <a:ext cx="1696720" cy="10618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2"/>
              </a:buBlip>
            </a:pPr>
            <a:r>
              <a:rPr lang="ru-RU" sz="1050" dirty="0"/>
              <a:t>Бегать()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/>
              <a:t>Говорить()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 dirty="0" err="1"/>
              <a:t>ВывестиСписокВсех</a:t>
            </a:r>
            <a:r>
              <a:rPr lang="ru-RU" sz="1050" dirty="0"/>
              <a:t> </a:t>
            </a:r>
            <a:r>
              <a:rPr lang="ru-RU" sz="1050" dirty="0" err="1"/>
              <a:t>ДоступныхКоманд</a:t>
            </a:r>
            <a:r>
              <a:rPr lang="ru-RU" sz="1050" dirty="0"/>
              <a:t>()</a:t>
            </a:r>
          </a:p>
          <a:p>
            <a:pPr marL="285750" indent="-285750">
              <a:buBlip>
                <a:blip r:embed="rId2"/>
              </a:buBlip>
            </a:pPr>
            <a:r>
              <a:rPr lang="ru-RU" sz="1050"/>
              <a:t>Обучить </a:t>
            </a:r>
            <a:r>
              <a:rPr lang="ru-RU" sz="1050" dirty="0"/>
              <a:t>новой команде()</a:t>
            </a:r>
          </a:p>
        </p:txBody>
      </p:sp>
      <p:cxnSp>
        <p:nvCxnSpPr>
          <p:cNvPr id="47" name="Прямая со стрелкой 46">
            <a:extLst>
              <a:ext uri="{FF2B5EF4-FFF2-40B4-BE49-F238E27FC236}">
                <a16:creationId xmlns:a16="http://schemas.microsoft.com/office/drawing/2014/main" id="{83D173C3-44D1-9E80-AC9B-665A5E4A73C5}"/>
              </a:ext>
            </a:extLst>
          </p:cNvPr>
          <p:cNvCxnSpPr>
            <a:cxnSpLocks/>
            <a:stCxn id="20" idx="0"/>
            <a:endCxn id="10" idx="2"/>
          </p:cNvCxnSpPr>
          <p:nvPr/>
        </p:nvCxnSpPr>
        <p:spPr>
          <a:xfrm flipV="1">
            <a:off x="1292259" y="2961229"/>
            <a:ext cx="565452" cy="633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 стрелкой 47">
            <a:extLst>
              <a:ext uri="{FF2B5EF4-FFF2-40B4-BE49-F238E27FC236}">
                <a16:creationId xmlns:a16="http://schemas.microsoft.com/office/drawing/2014/main" id="{3266DEE5-9670-0F55-5B2A-690DDB5F90F0}"/>
              </a:ext>
            </a:extLst>
          </p:cNvPr>
          <p:cNvCxnSpPr>
            <a:cxnSpLocks/>
            <a:endCxn id="10" idx="2"/>
          </p:cNvCxnSpPr>
          <p:nvPr/>
        </p:nvCxnSpPr>
        <p:spPr>
          <a:xfrm flipH="1" flipV="1">
            <a:off x="1857711" y="2961229"/>
            <a:ext cx="815113" cy="630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 стрелкой 50">
            <a:extLst>
              <a:ext uri="{FF2B5EF4-FFF2-40B4-BE49-F238E27FC236}">
                <a16:creationId xmlns:a16="http://schemas.microsoft.com/office/drawing/2014/main" id="{91DB58CE-EDC5-7749-F3FE-C70CD687D604}"/>
              </a:ext>
            </a:extLst>
          </p:cNvPr>
          <p:cNvCxnSpPr>
            <a:cxnSpLocks/>
            <a:stCxn id="26" idx="0"/>
            <a:endCxn id="10" idx="3"/>
          </p:cNvCxnSpPr>
          <p:nvPr/>
        </p:nvCxnSpPr>
        <p:spPr>
          <a:xfrm flipH="1" flipV="1">
            <a:off x="3271520" y="2349523"/>
            <a:ext cx="1440618" cy="1245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 стрелкой 52">
            <a:extLst>
              <a:ext uri="{FF2B5EF4-FFF2-40B4-BE49-F238E27FC236}">
                <a16:creationId xmlns:a16="http://schemas.microsoft.com/office/drawing/2014/main" id="{49892215-2B53-3C29-AE4A-ADCC1372AF11}"/>
              </a:ext>
            </a:extLst>
          </p:cNvPr>
          <p:cNvCxnSpPr>
            <a:cxnSpLocks/>
            <a:stCxn id="37" idx="0"/>
          </p:cNvCxnSpPr>
          <p:nvPr/>
        </p:nvCxnSpPr>
        <p:spPr>
          <a:xfrm flipV="1">
            <a:off x="7280684" y="2347072"/>
            <a:ext cx="1025264" cy="1247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5E0E9DC0-3115-2961-E579-E5FCF1CE8ACF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8619479" y="2799646"/>
            <a:ext cx="1100279" cy="805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 стрелкой 55">
            <a:extLst>
              <a:ext uri="{FF2B5EF4-FFF2-40B4-BE49-F238E27FC236}">
                <a16:creationId xmlns:a16="http://schemas.microsoft.com/office/drawing/2014/main" id="{A8375C93-F1EA-7C05-BF9C-DE4702D9C1FA}"/>
              </a:ext>
            </a:extLst>
          </p:cNvPr>
          <p:cNvCxnSpPr>
            <a:cxnSpLocks/>
            <a:endCxn id="13" idx="2"/>
          </p:cNvCxnSpPr>
          <p:nvPr/>
        </p:nvCxnSpPr>
        <p:spPr>
          <a:xfrm flipH="1" flipV="1">
            <a:off x="9719758" y="2799646"/>
            <a:ext cx="1060266" cy="783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9338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172</Words>
  <Application>Microsoft Office PowerPoint</Application>
  <PresentationFormat>Широкоэкранный</PresentationFormat>
  <Paragraphs>93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Тема Office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Карина Казаманова</cp:lastModifiedBy>
  <cp:revision>7</cp:revision>
  <dcterms:created xsi:type="dcterms:W3CDTF">2023-06-14T20:19:29Z</dcterms:created>
  <dcterms:modified xsi:type="dcterms:W3CDTF">2023-07-08T19:44:56Z</dcterms:modified>
</cp:coreProperties>
</file>

<file path=docProps/thumbnail.jpeg>
</file>